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5" autoAdjust="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7E2D5-881A-4B7D-8DBE-E76CDA943C2D}" type="datetimeFigureOut">
              <a:rPr lang="en-US" smtClean="0"/>
              <a:pPr/>
              <a:t>29/10/14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38430-D460-45A0-BE7E-913A89C6E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7E2D5-881A-4B7D-8DBE-E76CDA943C2D}" type="datetimeFigureOut">
              <a:rPr lang="en-US" smtClean="0"/>
              <a:pPr/>
              <a:t>29/10/14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38430-D460-45A0-BE7E-913A89C6E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7E2D5-881A-4B7D-8DBE-E76CDA943C2D}" type="datetimeFigureOut">
              <a:rPr lang="en-US" smtClean="0"/>
              <a:pPr/>
              <a:t>29/10/14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38430-D460-45A0-BE7E-913A89C6E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7E2D5-881A-4B7D-8DBE-E76CDA943C2D}" type="datetimeFigureOut">
              <a:rPr lang="en-US" smtClean="0"/>
              <a:pPr/>
              <a:t>29/10/14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38430-D460-45A0-BE7E-913A89C6E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7E2D5-881A-4B7D-8DBE-E76CDA943C2D}" type="datetimeFigureOut">
              <a:rPr lang="en-US" smtClean="0"/>
              <a:pPr/>
              <a:t>29/10/14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38430-D460-45A0-BE7E-913A89C6E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7E2D5-881A-4B7D-8DBE-E76CDA943C2D}" type="datetimeFigureOut">
              <a:rPr lang="en-US" smtClean="0"/>
              <a:pPr/>
              <a:t>29/10/14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38430-D460-45A0-BE7E-913A89C6E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7E2D5-881A-4B7D-8DBE-E76CDA943C2D}" type="datetimeFigureOut">
              <a:rPr lang="en-US" smtClean="0"/>
              <a:pPr/>
              <a:t>29/10/14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38430-D460-45A0-BE7E-913A89C6E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7E2D5-881A-4B7D-8DBE-E76CDA943C2D}" type="datetimeFigureOut">
              <a:rPr lang="en-US" smtClean="0"/>
              <a:pPr/>
              <a:t>29/10/14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38430-D460-45A0-BE7E-913A89C6E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7E2D5-881A-4B7D-8DBE-E76CDA943C2D}" type="datetimeFigureOut">
              <a:rPr lang="en-US" smtClean="0"/>
              <a:pPr/>
              <a:t>29/10/14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38430-D460-45A0-BE7E-913A89C6E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7E2D5-881A-4B7D-8DBE-E76CDA943C2D}" type="datetimeFigureOut">
              <a:rPr lang="en-US" smtClean="0"/>
              <a:pPr/>
              <a:t>29/10/14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38430-D460-45A0-BE7E-913A89C6E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7E2D5-881A-4B7D-8DBE-E76CDA943C2D}" type="datetimeFigureOut">
              <a:rPr lang="en-US" smtClean="0"/>
              <a:pPr/>
              <a:t>29/10/14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38430-D460-45A0-BE7E-913A89C6E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707E2D5-881A-4B7D-8DBE-E76CDA943C2D}" type="datetimeFigureOut">
              <a:rPr lang="en-US" smtClean="0"/>
              <a:pPr/>
              <a:t>29/10/14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138430-D460-45A0-BE7E-913A89C6E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ic\IMG_0389.png"/>
          <p:cNvPicPr>
            <a:picLocks noChangeAspect="1" noChangeArrowheads="1"/>
          </p:cNvPicPr>
          <p:nvPr/>
        </p:nvPicPr>
        <p:blipFill>
          <a:blip r:embed="rId2" cstate="print"/>
          <a:srcRect t="13889" r="6250" b="15278"/>
          <a:stretch>
            <a:fillRect/>
          </a:stretch>
        </p:blipFill>
        <p:spPr bwMode="auto">
          <a:xfrm>
            <a:off x="304799" y="2286000"/>
            <a:ext cx="3581401" cy="3886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8" name="Picture 4" descr="D:\pic\IMG_0390.png"/>
          <p:cNvPicPr>
            <a:picLocks noChangeAspect="1" noChangeArrowheads="1"/>
          </p:cNvPicPr>
          <p:nvPr/>
        </p:nvPicPr>
        <p:blipFill>
          <a:blip r:embed="rId3" cstate="print"/>
          <a:srcRect l="13542" t="18055" r="11458" b="18056"/>
          <a:stretch>
            <a:fillRect/>
          </a:stretch>
        </p:blipFill>
        <p:spPr bwMode="auto">
          <a:xfrm>
            <a:off x="4953000" y="2313482"/>
            <a:ext cx="3886200" cy="38587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Rectangle 12"/>
          <p:cNvSpPr/>
          <p:nvPr/>
        </p:nvSpPr>
        <p:spPr>
          <a:xfrm>
            <a:off x="152400" y="1226127"/>
            <a:ext cx="273536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 Open trading account</a:t>
            </a:r>
            <a:endParaRPr lang="en-US" sz="2000" b="1" cap="none" spc="0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3581400"/>
            <a:ext cx="17526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029200" y="1219200"/>
            <a:ext cx="30866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2. </a:t>
            </a:r>
            <a:r>
              <a:rPr lang="en-US" sz="2000" b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(a)</a:t>
            </a:r>
            <a:r>
              <a:rPr lang="en-US" sz="2000" b="1" cap="none" spc="0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STATUS: individual</a:t>
            </a:r>
          </a:p>
          <a:p>
            <a:pPr algn="ctr"/>
            <a:r>
              <a:rPr lang="en-US" sz="20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(b)  </a:t>
            </a:r>
            <a:r>
              <a:rPr lang="en-US" sz="2000" b="1" cap="none" spc="0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Fill in email add</a:t>
            </a:r>
            <a:endParaRPr lang="en-US" sz="2000" b="1" cap="none" spc="0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799" y="1743724"/>
            <a:ext cx="4663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https://secure.instaforex.com/en/open-account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0624" y="295456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How open account at </a:t>
            </a:r>
            <a:r>
              <a:rPr lang="en-US" sz="3600" dirty="0" err="1" smtClean="0"/>
              <a:t>InstaForex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8600" y="990600"/>
            <a:ext cx="313810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3. Fill in personal detail</a:t>
            </a:r>
            <a:endParaRPr lang="en-US" sz="2400" b="1" cap="none" spc="0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2" name="Picture 4" descr="D:\pic\IMG_0393.png"/>
          <p:cNvPicPr>
            <a:picLocks noChangeAspect="1" noChangeArrowheads="1"/>
          </p:cNvPicPr>
          <p:nvPr/>
        </p:nvPicPr>
        <p:blipFill>
          <a:blip r:embed="rId2"/>
          <a:srcRect l="15625" t="15278" r="22061" b="19444"/>
          <a:stretch>
            <a:fillRect/>
          </a:stretch>
        </p:blipFill>
        <p:spPr bwMode="auto">
          <a:xfrm>
            <a:off x="304800" y="2286000"/>
            <a:ext cx="3810000" cy="3581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3" name="Picture 5" descr="D:\pic\IMG_0394.png"/>
          <p:cNvPicPr>
            <a:picLocks noChangeAspect="1" noChangeArrowheads="1"/>
          </p:cNvPicPr>
          <p:nvPr/>
        </p:nvPicPr>
        <p:blipFill>
          <a:blip r:embed="rId3" cstate="print"/>
          <a:srcRect l="13542" t="12500" r="15625"/>
          <a:stretch>
            <a:fillRect/>
          </a:stretch>
        </p:blipFill>
        <p:spPr bwMode="auto">
          <a:xfrm>
            <a:off x="4953000" y="2209800"/>
            <a:ext cx="3886200" cy="36004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Rectangle 12"/>
          <p:cNvSpPr/>
          <p:nvPr/>
        </p:nvSpPr>
        <p:spPr>
          <a:xfrm>
            <a:off x="4114800" y="990600"/>
            <a:ext cx="477066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4. (a) must tick all </a:t>
            </a:r>
            <a:r>
              <a:rPr lang="en-US" sz="2400" b="1" dirty="0" err="1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columm</a:t>
            </a:r>
            <a:endParaRPr lang="en-US" sz="2400" b="1" dirty="0" smtClean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2400" b="1" cap="none" spc="0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(b) p/w and h/p can be same</a:t>
            </a:r>
          </a:p>
          <a:p>
            <a:pPr algn="ctr"/>
            <a:r>
              <a:rPr lang="en-US" sz="2400" b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(c) Partner cod : </a:t>
            </a:r>
            <a:r>
              <a:rPr lang="en-US" sz="2400" b="1" dirty="0" err="1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tripleone</a:t>
            </a:r>
            <a:endParaRPr lang="en-US" sz="2400" b="1" cap="none" spc="0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632385"/>
            <a:ext cx="7848600" cy="3474720"/>
          </a:xfrm>
        </p:spPr>
        <p:txBody>
          <a:bodyPr/>
          <a:lstStyle/>
          <a:p>
            <a:r>
              <a:rPr lang="en-US" dirty="0" smtClean="0"/>
              <a:t>Sent below info to us to link your account to M2 system</a:t>
            </a:r>
            <a:endParaRPr lang="en-US" dirty="0"/>
          </a:p>
        </p:txBody>
      </p:sp>
      <p:pic>
        <p:nvPicPr>
          <p:cNvPr id="3074" name="Picture 2" descr="D:\pic\IMG_0395.png"/>
          <p:cNvPicPr>
            <a:picLocks noChangeAspect="1" noChangeArrowheads="1"/>
          </p:cNvPicPr>
          <p:nvPr/>
        </p:nvPicPr>
        <p:blipFill>
          <a:blip r:embed="rId2"/>
          <a:srcRect l="15625" t="12500" r="13542" b="26861"/>
          <a:stretch>
            <a:fillRect/>
          </a:stretch>
        </p:blipFill>
        <p:spPr bwMode="auto">
          <a:xfrm>
            <a:off x="2514600" y="1219200"/>
            <a:ext cx="5562600" cy="54535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/>
          <p:cNvSpPr/>
          <p:nvPr/>
        </p:nvSpPr>
        <p:spPr>
          <a:xfrm>
            <a:off x="318655" y="228600"/>
            <a:ext cx="30644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r>
              <a:rPr lang="en-US" sz="2400" b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Record in your note </a:t>
            </a:r>
            <a:endParaRPr lang="en-US" sz="2400" b="1" cap="none" spc="0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2362200" y="3429000"/>
            <a:ext cx="2743200" cy="1752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133</TotalTime>
  <Words>80</Words>
  <Application>Microsoft Office PowerPoint</Application>
  <PresentationFormat>On-screen Show (4:3)</PresentationFormat>
  <Paragraphs>12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Slipstream</vt:lpstr>
      <vt:lpstr>PowerPoint Presentation</vt:lpstr>
      <vt:lpstr>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Bryan</cp:lastModifiedBy>
  <cp:revision>19</cp:revision>
  <dcterms:created xsi:type="dcterms:W3CDTF">2014-03-31T11:35:30Z</dcterms:created>
  <dcterms:modified xsi:type="dcterms:W3CDTF">2014-10-29T07:34:53Z</dcterms:modified>
</cp:coreProperties>
</file>